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7" r:id="rId5"/>
    <p:sldId id="278" r:id="rId6"/>
    <p:sldId id="269" r:id="rId7"/>
    <p:sldId id="270" r:id="rId8"/>
    <p:sldId id="271" r:id="rId9"/>
    <p:sldId id="276" r:id="rId10"/>
    <p:sldId id="275" r:id="rId11"/>
    <p:sldId id="262" r:id="rId12"/>
    <p:sldId id="259" r:id="rId13"/>
    <p:sldId id="260" r:id="rId14"/>
    <p:sldId id="261" r:id="rId15"/>
    <p:sldId id="266" r:id="rId16"/>
    <p:sldId id="274" r:id="rId17"/>
    <p:sldId id="273" r:id="rId18"/>
    <p:sldId id="263" r:id="rId19"/>
    <p:sldId id="277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48;&#1075;&#1088;&#1091;&#1096;&#1082;&#1072;%201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1048;&#1075;&#1088;&#1091;&#1096;&#1082;&#1072;%202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&#1048;&#1075;&#1088;&#1091;&#1096;&#1082;&#1072;%203.mp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&#1041;&#1072;&#1083;&#1077;&#1088;&#1080;&#1085;&#1072;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1.bp.blogspot.com/-lOkYu8Rzonc/USunkXe4SZI/AAAAAAAASwg/o3UuSCfCfm0/s1600/200px-Unstable_equilibrium.svg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1.bp.blogspot.com/-uj5WLUM-J9s/USunk8-5X8I/AAAAAAAASwo/RhHCyjnkAq8/s1600/200px-Indifferent_equilibrium.svg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4.bp.blogspot.com/-OpJxZQVmqdc/USunlDeZXEI/AAAAAAAASww/OxUUz-Exi5g/s1600/200px-Stable_equilibrium.svg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Шарангская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средняя школа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Начальные классы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Исследовательский проект</a:t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: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«Папины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игрушки»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 проекта: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Наймушин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Вадим,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ученик 1 «г»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класса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Шарангская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Руководитель: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Васенева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Анастасия Валентиновна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88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53285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ятиугольник 3"/>
          <p:cNvSpPr/>
          <p:nvPr/>
        </p:nvSpPr>
        <p:spPr>
          <a:xfrm>
            <a:off x="179512" y="260648"/>
            <a:ext cx="5904656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Папина коллекция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 «Игрушки-балансиры»</a:t>
            </a:r>
            <a:endParaRPr lang="ru-RU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46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Новая папка (3)\IMG_20221208_123427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5800158" cy="5800158"/>
          </a:xfrm>
          <a:prstGeom prst="rect">
            <a:avLst/>
          </a:prstGeom>
          <a:noFill/>
        </p:spPr>
      </p:pic>
      <p:sp>
        <p:nvSpPr>
          <p:cNvPr id="6" name="Пятиугольник 5"/>
          <p:cNvSpPr/>
          <p:nvPr/>
        </p:nvSpPr>
        <p:spPr>
          <a:xfrm>
            <a:off x="5220072" y="260648"/>
            <a:ext cx="3672408" cy="12241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</a:rPr>
              <a:t>Птичья карусель</a:t>
            </a:r>
            <a:endParaRPr lang="ru-RU" sz="3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755576" y="332656"/>
            <a:ext cx="3672408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</a:rPr>
              <a:t>Игрушка 1</a:t>
            </a:r>
            <a:endParaRPr lang="ru-RU" sz="3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6146" name="Picture 2" descr="https://sun9-21.userapi.com/impg/bCC0tn281_jhYUFGe71sn0PLdR634M7n9C1iTQ/FS09u6r2go4.jpg?size=1280x1280&amp;quality=95&amp;sign=77ffb49d844c53b56d12b9fc8bac20ea&amp;type=album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556792"/>
            <a:ext cx="5040560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46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755576" y="332656"/>
            <a:ext cx="3672408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</a:rPr>
              <a:t>Игрушка 2</a:t>
            </a:r>
            <a:endParaRPr lang="ru-RU" sz="3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122" name="Picture 2" descr="https://sun9-76.userapi.com/impg/_5tyHjH6Y9kTRN03ZXbwSpNXim4guZjFo7vbqw/9Qt-sAMka1k.jpg?size=1280x1280&amp;quality=95&amp;sign=2023f515cb4bade5b06e76d08fa71599&amp;type=album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28800"/>
            <a:ext cx="4752528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46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755576" y="332656"/>
            <a:ext cx="3672408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</a:rPr>
              <a:t>Игрушка 3</a:t>
            </a:r>
            <a:endParaRPr lang="ru-RU" sz="3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098" name="Picture 2" descr="https://sun9-23.userapi.com/impg/jzs3ubZ5_rwdQJf1QChjefkU6wHi4evva6XxDA/6eHGW06PTdI.jpg?size=1280x1280&amp;quality=95&amp;sign=4f02c0f0200d5405897e78eebf037283&amp;type=album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12776"/>
            <a:ext cx="511256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овая папка (3)\IMG_20230326_2006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143748" y="2136652"/>
            <a:ext cx="4460700" cy="4460700"/>
          </a:xfrm>
          <a:prstGeom prst="rect">
            <a:avLst/>
          </a:prstGeom>
          <a:noFill/>
        </p:spPr>
      </p:pic>
      <p:pic>
        <p:nvPicPr>
          <p:cNvPr id="7170" name="Picture 2" descr="https://detki.guru/wp-content/uploads/2021/02/1200-98853443-playing-with-jenga-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3564395" cy="2376264"/>
          </a:xfrm>
          <a:prstGeom prst="rect">
            <a:avLst/>
          </a:prstGeom>
          <a:noFill/>
        </p:spPr>
      </p:pic>
      <p:sp>
        <p:nvSpPr>
          <p:cNvPr id="6" name="Пятиугольник 5"/>
          <p:cNvSpPr/>
          <p:nvPr/>
        </p:nvSpPr>
        <p:spPr>
          <a:xfrm>
            <a:off x="4572000" y="188640"/>
            <a:ext cx="3672408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</a:rPr>
              <a:t>ОПЫТЫ</a:t>
            </a:r>
            <a:endParaRPr lang="ru-RU" sz="3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4572000" y="188640"/>
            <a:ext cx="3672408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</a:rPr>
              <a:t>ОПЫТЫ</a:t>
            </a:r>
            <a:endParaRPr lang="ru-RU" sz="3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s://sun9-39.userapi.com/impg/ZYfMd_6c4WvhkxeAlQuy0YwZJNE7OlMWpyM8-g/I2Fv_BAlR6Y.jpg?size=1280x1280&amp;quality=95&amp;sign=7988b387a25e81c1f0835a653648010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3240360" cy="3240360"/>
          </a:xfrm>
          <a:prstGeom prst="rect">
            <a:avLst/>
          </a:prstGeom>
          <a:noFill/>
        </p:spPr>
      </p:pic>
      <p:pic>
        <p:nvPicPr>
          <p:cNvPr id="1028" name="Picture 4" descr="https://sun9-71.userapi.com/impg/JYWZlZT20_C8_OyvpFPhILbmp4rj4NmL0fL0gw/NYjbZv8MtFc.jpg?size=1280x1280&amp;quality=95&amp;sign=1cf5e21b359769e81ab32c163407bdc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384376"/>
            <a:ext cx="3429000" cy="3429000"/>
          </a:xfrm>
          <a:prstGeom prst="rect">
            <a:avLst/>
          </a:prstGeom>
          <a:noFill/>
        </p:spPr>
      </p:pic>
      <p:pic>
        <p:nvPicPr>
          <p:cNvPr id="1030" name="Picture 6" descr="https://sun9-8.userapi.com/impg/rPH-3036krzKbbKCIjo8TeN4gYedfvXqGqrRsA/M6yRkeL8mKw.jpg?size=1280x1280&amp;quality=95&amp;sign=b69aca9869c56ed77546569610d1057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412776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3.ppt-online.org/files3/slide/h/HnJUBzaRMel5Ax3S4huXpKmd9I1qgDGC02TF6b/slide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ая папка (3)\IMG_20230326_200345.jpg">
            <a:hlinkClick r:id="rId2" action="ppaction://hlinkfile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96752"/>
            <a:ext cx="5400600" cy="5400600"/>
          </a:xfrm>
          <a:prstGeom prst="rect">
            <a:avLst/>
          </a:prstGeom>
          <a:noFill/>
        </p:spPr>
      </p:pic>
      <p:sp>
        <p:nvSpPr>
          <p:cNvPr id="6" name="Пятиугольник 5"/>
          <p:cNvSpPr/>
          <p:nvPr/>
        </p:nvSpPr>
        <p:spPr>
          <a:xfrm>
            <a:off x="179512" y="116632"/>
            <a:ext cx="6768752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Изготовление игрушки- балансир «Балерина»</a:t>
            </a:r>
            <a:endParaRPr lang="ru-RU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638132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рассмотрел, что такое равновесие. Какие бывают виды равновесия.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опытов убедился, что от положения центра тяжести зависит равновесие предмета.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Равновесие устойчивое в том случае, если через центр тяжести и точку опоры провести вертикальную линию, и центр тяжести будет под точкой опоры или они будут расположены как можно ближе друг к другу.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 моего исследования подтвердилась.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смог уравновесить различные предметы, зная законы равновесия.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стал понятен принцип работы неваляшки, балансирующей птички.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смог сам сделать игрушку - балансир.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Также я узнал, как люди научились применять эти знания в быту, на стройке, в кораблестроении, в цирке и во многих и многих отраслях.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2987824" y="0"/>
            <a:ext cx="2699792" cy="6206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</a:rPr>
              <a:t>Выводы:</a:t>
            </a:r>
            <a:endParaRPr lang="ru-RU" sz="3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59626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Изготовить игрушку, действие которой основано на законах равновесия.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понятия о равновесии, центре тяжести и точке     опоры.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провести опыты, уравновесить различные предметы.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исследовать, где применяются знания о равновесии.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изготовить игрушку- балансир «Балерина»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539552" y="404664"/>
            <a:ext cx="3672408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Цель проекта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539552" y="3068960"/>
            <a:ext cx="3672408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ЗАДАЧИ: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22637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СПАСИБО 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ЗА 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332656"/>
            <a:ext cx="3213000" cy="24288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Мой папа – сварщик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еще он делает игрушки - балансиры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Новая папка (3)\IMG_20230326_193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5328592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46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6120680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Умея находить центр тяжести, можно самому изготовить интересные игрушки, которые держат равновесие.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игрушка – балансир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наблюдения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опытов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полученных результатов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 информации из книг и интернета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700" b="1" dirty="0">
              <a:solidFill>
                <a:srgbClr val="002060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539552" y="188640"/>
            <a:ext cx="3672408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Гипотеза: 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467544" y="2276872"/>
            <a:ext cx="3096344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Объект:  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539552" y="4005064"/>
            <a:ext cx="3096344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Методы: 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21957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 каждого предмета есть </a:t>
            </a:r>
            <a:r>
              <a:rPr lang="ru-RU" b="1" dirty="0" smtClean="0">
                <a:solidFill>
                  <a:srgbClr val="FF0000"/>
                </a:solidFill>
              </a:rPr>
              <a:t>центр тяжести</a:t>
            </a:r>
            <a:r>
              <a:rPr lang="ru-RU" b="1" dirty="0" smtClean="0">
                <a:solidFill>
                  <a:srgbClr val="002060"/>
                </a:solidFill>
              </a:rPr>
              <a:t>. От положения центра тяжести зависит равновесие предмета.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https://static.onlinetrade.ru/img/users_images/219817/b/nabor_posudy_rondell_rds_040_flamme_8_predmetov_155086527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068960"/>
            <a:ext cx="4608156" cy="2592088"/>
          </a:xfrm>
          <a:prstGeom prst="rect">
            <a:avLst/>
          </a:prstGeom>
          <a:noFill/>
        </p:spPr>
      </p:pic>
      <p:pic>
        <p:nvPicPr>
          <p:cNvPr id="16388" name="Picture 4" descr="https://prezentacii.org/upload/cloud/19/01/110960/images/screen11.jpg"/>
          <p:cNvPicPr>
            <a:picLocks noChangeAspect="1" noChangeArrowheads="1"/>
          </p:cNvPicPr>
          <p:nvPr/>
        </p:nvPicPr>
        <p:blipFill>
          <a:blip r:embed="rId3" cstate="print"/>
          <a:srcRect l="65706" t="23625" r="4025" b="47076"/>
          <a:stretch>
            <a:fillRect/>
          </a:stretch>
        </p:blipFill>
        <p:spPr bwMode="auto">
          <a:xfrm>
            <a:off x="323528" y="2060848"/>
            <a:ext cx="2678099" cy="1944216"/>
          </a:xfrm>
          <a:prstGeom prst="rect">
            <a:avLst/>
          </a:prstGeom>
          <a:noFill/>
        </p:spPr>
      </p:pic>
      <p:pic>
        <p:nvPicPr>
          <p:cNvPr id="6" name="Picture 4" descr="https://prezentacii.org/upload/cloud/19/01/110960/images/screen11.jpg"/>
          <p:cNvPicPr>
            <a:picLocks noChangeAspect="1" noChangeArrowheads="1"/>
          </p:cNvPicPr>
          <p:nvPr/>
        </p:nvPicPr>
        <p:blipFill>
          <a:blip r:embed="rId3" cstate="print"/>
          <a:srcRect l="65706" t="60915" r="4025" b="8454"/>
          <a:stretch>
            <a:fillRect/>
          </a:stretch>
        </p:blipFill>
        <p:spPr bwMode="auto">
          <a:xfrm>
            <a:off x="300660" y="4293096"/>
            <a:ext cx="2656536" cy="2016224"/>
          </a:xfrm>
          <a:prstGeom prst="rect">
            <a:avLst/>
          </a:prstGeom>
          <a:noFill/>
        </p:spPr>
      </p:pic>
      <p:sp>
        <p:nvSpPr>
          <p:cNvPr id="7" name="Стрелка вниз 6"/>
          <p:cNvSpPr/>
          <p:nvPr/>
        </p:nvSpPr>
        <p:spPr>
          <a:xfrm>
            <a:off x="1475656" y="4437112"/>
            <a:ext cx="288032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012160" y="2420888"/>
            <a:ext cx="288032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467600" cy="230425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Неустойчивое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равновесие будет тогда, когда смещение тела на небольшое расстояние приводит к его движению. Например, если тронуть шарик, лежащий на вершине горки, то шарик скатится вниз и не сможет вернуться в прежнее положение.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Шарик в состоянии неустойчивого равновесия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xn--j1ahfl.xn--p1ai/data/images/u245387/t1550575673aa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429000"/>
            <a:ext cx="49685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ятиугольник 3"/>
          <p:cNvSpPr/>
          <p:nvPr/>
        </p:nvSpPr>
        <p:spPr>
          <a:xfrm>
            <a:off x="179512" y="116632"/>
            <a:ext cx="5832648" cy="7920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</a:rPr>
              <a:t>Виды равновесия</a:t>
            </a:r>
            <a:endParaRPr lang="ru-RU" sz="3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2263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Безразличное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равновесие, если тело при смещении на небольшое расстояние так и останется в нем. Например, если сдвинуть шарик, лежащий на ровной поверхности, то он будет теперь спокойно лежать на новом месте.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Шарик в состоянии безразличного равновесия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xn--j1ahfl.xn--p1ai/data/images/u245387/t1550575673ab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84984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358641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 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устойчивое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равновесие это когда при смещении тела на небольшое расстояние оно стремиться принять прежнее положение (например, мячик, который лежит в ямке, будет все время скатываться на ее дно). Равновесие устойчиво, если центр тяжести тела занимает самое низкое положение из всех возможных соседних положений.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Шарик в состоянии устойчивого равновесия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xn--j1ahfl.xn--p1ai/data/images/u245387/t1550575673ac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717032"/>
            <a:ext cx="41764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e04.alicdn.com/kf/H170cdfcfe8914f7abe5b222d4ee165b8X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2592288" cy="2592288"/>
          </a:xfrm>
          <a:prstGeom prst="rect">
            <a:avLst/>
          </a:prstGeom>
          <a:noFill/>
        </p:spPr>
      </p:pic>
      <p:pic>
        <p:nvPicPr>
          <p:cNvPr id="29700" name="Picture 4" descr="https://cdn1.ozone.ru/s3/multimedia-b/6151452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17032"/>
            <a:ext cx="2880000" cy="2880000"/>
          </a:xfrm>
          <a:prstGeom prst="rect">
            <a:avLst/>
          </a:prstGeom>
          <a:noFill/>
        </p:spPr>
      </p:pic>
      <p:pic>
        <p:nvPicPr>
          <p:cNvPr id="29702" name="Picture 6" descr="https://st44.stblizko.ru/images/product/630/129/171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3230" y="1124744"/>
            <a:ext cx="3960770" cy="2564904"/>
          </a:xfrm>
          <a:prstGeom prst="rect">
            <a:avLst/>
          </a:prstGeom>
          <a:noFill/>
        </p:spPr>
      </p:pic>
      <p:pic>
        <p:nvPicPr>
          <p:cNvPr id="29710" name="Picture 14" descr="https://static.baza.farpost.ru/v/1508913375394_bullet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05064"/>
            <a:ext cx="2808312" cy="2808313"/>
          </a:xfrm>
          <a:prstGeom prst="rect">
            <a:avLst/>
          </a:prstGeom>
          <a:noFill/>
        </p:spPr>
      </p:pic>
      <p:pic>
        <p:nvPicPr>
          <p:cNvPr id="12290" name="Picture 2" descr="https://sun6-23.userapi.com/s/v1/if1/IMbUvFStlkUV-de26X6nwvDm3f4dvFP58o2GxLfEi9buSVXRo0Rsw0O4DBijL8uKwTfYqeg2.jpg?size=930x1023&amp;quality=96&amp;crop=37,21,930,1023&amp;ava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988840"/>
            <a:ext cx="2290909" cy="2520000"/>
          </a:xfrm>
          <a:prstGeom prst="rect">
            <a:avLst/>
          </a:prstGeom>
          <a:noFill/>
        </p:spPr>
      </p:pic>
      <p:sp>
        <p:nvSpPr>
          <p:cNvPr id="7" name="Пятиугольник 6"/>
          <p:cNvSpPr/>
          <p:nvPr/>
        </p:nvSpPr>
        <p:spPr>
          <a:xfrm>
            <a:off x="179512" y="188640"/>
            <a:ext cx="4464496" cy="7920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Игрушки - балансиры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376</TotalTime>
  <Words>75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 Муниципальное бюджетное образовательное учреждение Шарангская средняя школа    Начальные классы Исследовательский проект Тема : «Папины игрушки»                                                                                 Автор проекта:                                                                                                                                 Наймушин Вадим,                                                                                                                                    ученик 1 «г» класса                                                                                                                            Шарангская СШ                                                                                                                                                                                                                                                    Руководитель:                                                                                                              Васенева                                                                                                                                                Анастасия Валентиновна   </vt:lpstr>
      <vt:lpstr> Изготовить игрушку, действие которой основано на законах равновесия.          - изучить понятия о равновесии, центре тяжести и точке     опоры.  - провести опыты, уравновесить различные предметы. - исследовать, где применяются знания о равновесии. - изготовить игрушку- балансир «Балерина» </vt:lpstr>
      <vt:lpstr>Мой папа – сварщик  и еще он делает игрушки - балансиры</vt:lpstr>
      <vt:lpstr> Умея находить центр тяжести, можно самому изготовить интересные игрушки, которые держат равновесие.    игрушка – балансир    наблюдения проведение опытов анализ полученных результатов сбор информации из книг и интернета </vt:lpstr>
      <vt:lpstr>У каждого предмета есть центр тяжести. От положения центра тяжести зависит равновесие предмета.  </vt:lpstr>
      <vt:lpstr> Неустойчивое равновесие будет тогда, когда смещение тела на небольшое расстояние приводит к его движению. Например, если тронуть шарик, лежащий на вершине горки, то шарик скатится вниз и не сможет вернуться в прежнее положение.   Шарик в состоянии неустойчивого равновесия </vt:lpstr>
      <vt:lpstr>Безразличное равновесие, если тело при смещении на небольшое расстояние так и останется в нем. Например, если сдвинуть шарик, лежащий на ровной поверхности, то он будет теперь спокойно лежать на новом месте.    Шарик в состоянии безразличного равновесия  </vt:lpstr>
      <vt:lpstr>А устойчивое равновесие это когда при смещении тела на небольшое расстояние оно стремиться принять прежнее положение (например, мячик, который лежит в ямке, будет все время скатываться на ее дно). Равновесие устойчиво, если центр тяжести тела занимает самое низкое положение из всех возможных соседних положений.   Шарик в состоянии устойчивого равновесия 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1. Я рассмотрел, что такое равновесие. Какие бывают виды равновесия.  2. Из опытов убедился, что от положения центра тяжести зависит равновесие предмета.  Равновесие устойчивое в том случае, если через центр тяжести и точку опоры провести вертикальную линию, и центр тяжести будет под точкой опоры или они будут расположены как можно ближе друг к другу.  3. Гипотеза моего исследования подтвердилась. Я смог уравновесить различные предметы, зная законы равновесия. Мне стал понятен принцип работы неваляшки, балансирующей птички.  Я смог сам сделать игрушку - балансир.  4. Также я узнал, как люди научились применять эти знания в быту, на стройке, в кораблестроении, в цирке и во многих и многих отраслях. 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Шарангская средняя школа   Исследовательский проект «Папины игрушки»  Автор проекта: Наймушин Вадим, ученик 1 «г» класса Руководитель: Васенева Анастасия Валентиновна, учитель 1 «г» класса   </dc:title>
  <dc:creator>Семён</dc:creator>
  <cp:lastModifiedBy>Пользователь Windows</cp:lastModifiedBy>
  <cp:revision>40</cp:revision>
  <dcterms:created xsi:type="dcterms:W3CDTF">2023-03-26T17:05:16Z</dcterms:created>
  <dcterms:modified xsi:type="dcterms:W3CDTF">2023-04-06T17:10:34Z</dcterms:modified>
</cp:coreProperties>
</file>